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75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4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02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0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3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0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8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4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31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93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9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F15BA-322B-4B84-8A4E-2552348BF316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1BDE8-A3EC-452D-A9EA-1B8C68A1A46F}" type="slidenum">
              <a:rPr lang="ru-RU" smtClean="0"/>
              <a:t>‹N°›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aflyway.net/the-flyway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rrrcn.ru/ru/migration/sakers201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rrrcn.ru/ru/migration/sakers2016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rrrcn.ru/ru/migration/eagles2014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rrrcn.ru/migration/eagles2016/3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595223"/>
            <a:ext cx="10161916" cy="48652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9394" y="5676182"/>
            <a:ext cx="9049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smtClean="0"/>
              <a:t>Bird </a:t>
            </a:r>
            <a:r>
              <a:rPr lang="en-US" dirty="0" smtClean="0"/>
              <a:t>flyways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u="sng" dirty="0">
                <a:hlinkClick r:id="rId3"/>
              </a:rPr>
              <a:t>https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eaaflyway</a:t>
            </a:r>
            <a:r>
              <a:rPr lang="ru-RU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net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the</a:t>
            </a:r>
            <a:r>
              <a:rPr lang="ru-RU" u="sng" dirty="0">
                <a:hlinkClick r:id="rId3"/>
              </a:rPr>
              <a:t>-</a:t>
            </a:r>
            <a:r>
              <a:rPr lang="en-US" u="sng" dirty="0">
                <a:hlinkClick r:id="rId3"/>
              </a:rPr>
              <a:t>flyway</a:t>
            </a:r>
            <a:r>
              <a:rPr lang="ru-RU" u="sng" dirty="0">
                <a:hlinkClick r:id="rId3"/>
              </a:rPr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15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2745" y="6142009"/>
            <a:ext cx="9049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 Tracks of the autumn migration of the Altai-</a:t>
            </a:r>
            <a:r>
              <a:rPr lang="en-US" dirty="0" err="1" smtClean="0"/>
              <a:t>Sayan</a:t>
            </a:r>
            <a:r>
              <a:rPr lang="en-US" dirty="0" smtClean="0"/>
              <a:t> </a:t>
            </a:r>
            <a:r>
              <a:rPr lang="en-US" dirty="0" err="1" smtClean="0"/>
              <a:t>Saker</a:t>
            </a:r>
            <a:r>
              <a:rPr lang="en-US" dirty="0" smtClean="0"/>
              <a:t> Falcons in 2016 </a:t>
            </a:r>
            <a:r>
              <a:rPr lang="ru-RU" u="sng" dirty="0">
                <a:hlinkClick r:id="rId2"/>
              </a:rPr>
              <a:t>http://rrrcn.ru/ru/migration/sakers2016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10" b="16865"/>
          <a:stretch/>
        </p:blipFill>
        <p:spPr bwMode="auto">
          <a:xfrm>
            <a:off x="681487" y="215660"/>
            <a:ext cx="9885871" cy="5857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2705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8843" y="6133383"/>
            <a:ext cx="9049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 Spring migration tracks of the Altai-</a:t>
            </a:r>
            <a:r>
              <a:rPr lang="en-US" dirty="0" err="1" smtClean="0"/>
              <a:t>Sayan</a:t>
            </a:r>
            <a:r>
              <a:rPr lang="en-US" dirty="0" smtClean="0"/>
              <a:t> </a:t>
            </a:r>
            <a:r>
              <a:rPr lang="en-US" dirty="0" err="1" smtClean="0"/>
              <a:t>Saker</a:t>
            </a:r>
            <a:r>
              <a:rPr lang="en-US" dirty="0" smtClean="0"/>
              <a:t> Falcons in 2017 </a:t>
            </a:r>
            <a:r>
              <a:rPr lang="ru-RU" u="sng" dirty="0">
                <a:hlinkClick r:id="rId2"/>
              </a:rPr>
              <a:t>http://rrrcn.ru/ru/migration/sakers2016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68" y="407631"/>
            <a:ext cx="9963509" cy="561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1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612" y="6038492"/>
            <a:ext cx="9049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Movement tracks of eagles tagged in the Altai Territory and the Altai Republic in 2014. </a:t>
            </a:r>
            <a:r>
              <a:rPr lang="ru-RU" u="sng" dirty="0">
                <a:hlinkClick r:id="rId2"/>
              </a:rPr>
              <a:t>http://rrrcn.ru/ru/migration/eagles2014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19830" y="315968"/>
            <a:ext cx="9385540" cy="558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68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612" y="6038492"/>
            <a:ext cx="9049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 Movements of the Steppe Eagle named Eve from summer 2016 to the end of 2017.</a:t>
            </a:r>
          </a:p>
          <a:p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rrrcn.ru/migration/eagles2016/3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68" y="339090"/>
            <a:ext cx="10394829" cy="559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64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2533</TotalTime>
  <Words>89</Words>
  <Application>Microsoft Office PowerPoint</Application>
  <PresentationFormat>Grand écran</PresentationFormat>
  <Paragraphs>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Anthrax</dc:creator>
  <cp:lastModifiedBy>word</cp:lastModifiedBy>
  <cp:revision>9</cp:revision>
  <dcterms:created xsi:type="dcterms:W3CDTF">2022-05-30T13:30:01Z</dcterms:created>
  <dcterms:modified xsi:type="dcterms:W3CDTF">2022-06-06T12:33:59Z</dcterms:modified>
</cp:coreProperties>
</file>